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84" r:id="rId6"/>
    <p:sldId id="302" r:id="rId7"/>
    <p:sldId id="285" r:id="rId8"/>
    <p:sldId id="286" r:id="rId9"/>
    <p:sldId id="287" r:id="rId10"/>
    <p:sldId id="288" r:id="rId11"/>
    <p:sldId id="291" r:id="rId12"/>
    <p:sldId id="290" r:id="rId13"/>
    <p:sldId id="289" r:id="rId14"/>
    <p:sldId id="292" r:id="rId15"/>
    <p:sldId id="296" r:id="rId16"/>
    <p:sldId id="299" r:id="rId17"/>
    <p:sldId id="297" r:id="rId18"/>
    <p:sldId id="300" r:id="rId19"/>
    <p:sldId id="283" r:id="rId20"/>
    <p:sldId id="298" r:id="rId21"/>
    <p:sldId id="274" r:id="rId22"/>
    <p:sldId id="301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EC1C7A7-F3F5-49F2-879E-01D9B301A39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E23ADFC-7BF5-4AC3-B6C5-7E18CA6B3B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251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Hilldale Public Schools </a:t>
            </a:r>
            <a:br>
              <a:rPr lang="en-US" sz="54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4400" dirty="0" smtClean="0"/>
              <a:t>2016 Bond Committee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6858000" cy="685800"/>
          </a:xfrm>
        </p:spPr>
        <p:txBody>
          <a:bodyPr/>
          <a:lstStyle/>
          <a:p>
            <a:pPr algn="just"/>
            <a:r>
              <a:rPr lang="en-US" b="1" dirty="0" smtClean="0"/>
              <a:t>May 23, 2016			</a:t>
            </a:r>
            <a:r>
              <a:rPr lang="en-US" sz="2000" b="1" dirty="0" smtClean="0"/>
              <a:t>Dr. </a:t>
            </a:r>
            <a:r>
              <a:rPr lang="en-US" sz="2000" b="1" dirty="0" err="1" smtClean="0"/>
              <a:t>Kaylin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Coody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10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6" y="533400"/>
            <a:ext cx="8957536" cy="57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</a:t>
            </a:r>
            <a:r>
              <a:rPr lang="en-US" sz="4400" dirty="0" err="1" smtClean="0"/>
              <a:t>Allsport</a:t>
            </a:r>
            <a:r>
              <a:rPr lang="en-US" sz="4400" dirty="0" smtClean="0"/>
              <a:t> Building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40" y="1447800"/>
            <a:ext cx="7989660" cy="51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839828" cy="57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Remodeled Softball/Baseball Facilities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799"/>
            <a:ext cx="7621239" cy="49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534400" cy="55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8" y="304800"/>
            <a:ext cx="75347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will this cost?</a:t>
            </a:r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1998529" y="705949"/>
            <a:ext cx="22579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7" y="1438701"/>
            <a:ext cx="7534701" cy="52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8" y="304800"/>
            <a:ext cx="7534701" cy="1447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are the details of the election?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Today the Board passed resolution to call the 10 year, $13,865,000 Bond Issue</a:t>
            </a:r>
          </a:p>
          <a:p>
            <a:r>
              <a:rPr lang="en-US" sz="3200" dirty="0" smtClean="0"/>
              <a:t>Jordan Smith, our bond consultant, will process the paperwork by June 8</a:t>
            </a:r>
          </a:p>
          <a:p>
            <a:r>
              <a:rPr lang="en-US" sz="3200" dirty="0" smtClean="0"/>
              <a:t>The vote will be August 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55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5344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Let’s stop for a moment –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Questions</a:t>
            </a:r>
            <a:r>
              <a:rPr lang="en-US" sz="54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58618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8" y="304800"/>
            <a:ext cx="7534701" cy="1447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So, what do we do to pass this bond issue?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How do we get YES voters out to vote?</a:t>
            </a:r>
          </a:p>
          <a:p>
            <a:pPr lvl="1"/>
            <a:r>
              <a:rPr lang="en-US" sz="3000" dirty="0" smtClean="0"/>
              <a:t>We must get accurate info out</a:t>
            </a:r>
          </a:p>
          <a:p>
            <a:pPr lvl="1"/>
            <a:r>
              <a:rPr lang="en-US" sz="3000" dirty="0" smtClean="0"/>
              <a:t>We must talk to a wide variety of groups</a:t>
            </a:r>
          </a:p>
          <a:p>
            <a:pPr lvl="1"/>
            <a:r>
              <a:rPr lang="en-US" sz="3000" dirty="0" smtClean="0"/>
              <a:t>What else? </a:t>
            </a:r>
          </a:p>
          <a:p>
            <a:pPr marL="320040" lvl="1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THAT’S OUR JOB TONIGHT!!</a:t>
            </a:r>
            <a:endParaRPr lang="en-US" sz="26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27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 quickly to 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Group is based on your name tag</a:t>
            </a:r>
          </a:p>
          <a:p>
            <a:r>
              <a:rPr lang="en-US" sz="4000" dirty="0" smtClean="0"/>
              <a:t>Brainstorm strategies - No bad ideas!</a:t>
            </a:r>
          </a:p>
          <a:p>
            <a:r>
              <a:rPr lang="en-US" sz="4000" dirty="0" smtClean="0"/>
              <a:t>Write strategies on large tablet</a:t>
            </a:r>
          </a:p>
          <a:p>
            <a:r>
              <a:rPr lang="en-US" sz="4000" dirty="0" smtClean="0"/>
              <a:t>Everyone has a voice</a:t>
            </a:r>
          </a:p>
          <a:p>
            <a:r>
              <a:rPr lang="en-US" sz="4000" dirty="0" smtClean="0"/>
              <a:t>Respect all perspectives</a:t>
            </a:r>
          </a:p>
          <a:p>
            <a:r>
              <a:rPr lang="en-US" sz="4000" dirty="0" smtClean="0"/>
              <a:t>For every strategy, set a timeline</a:t>
            </a:r>
          </a:p>
          <a:p>
            <a:r>
              <a:rPr lang="en-US" sz="4000" dirty="0" smtClean="0"/>
              <a:t>Your group has 15 minutes</a:t>
            </a:r>
          </a:p>
        </p:txBody>
      </p:sp>
    </p:spTree>
    <p:extLst>
      <p:ext uri="{BB962C8B-B14F-4D97-AF65-F5344CB8AC3E}">
        <p14:creationId xmlns:p14="http://schemas.microsoft.com/office/powerpoint/2010/main" val="263787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Welcome!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And thank you for your time!!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7778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8" y="304800"/>
            <a:ext cx="7534701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Large Group Strategy Review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group review strategies</a:t>
            </a:r>
          </a:p>
          <a:p>
            <a:r>
              <a:rPr lang="en-US" sz="3200" dirty="0" smtClean="0"/>
              <a:t>From those, we set sub committees for action, with timelines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361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Summarize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1531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Now….need you to sign up for sub committees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95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/>
              <a:t>Thank you so much!!</a:t>
            </a:r>
            <a:endParaRPr lang="en-US" sz="6000" b="1" i="1" dirty="0"/>
          </a:p>
          <a:p>
            <a:pPr marL="0" indent="0">
              <a:buNone/>
            </a:pP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58088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1600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Introductions</a:t>
            </a:r>
            <a:br>
              <a:rPr lang="en-US" sz="44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Admin, Board, Jordan Smith, Jay T Boynton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Purpose:  </a:t>
            </a:r>
          </a:p>
          <a:p>
            <a:pPr marL="0" indent="0">
              <a:buNone/>
            </a:pPr>
            <a:r>
              <a:rPr lang="en-US" sz="4400" dirty="0" smtClean="0"/>
              <a:t>To brainstorm strategies to pass the August bond issue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191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This evening’s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6962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6-6:30 		Review of current info</a:t>
            </a:r>
          </a:p>
          <a:p>
            <a:pPr marL="0" indent="0">
              <a:buNone/>
            </a:pPr>
            <a:r>
              <a:rPr lang="en-US" dirty="0" smtClean="0"/>
              <a:t>6:30-6:45	Small group brainstorming</a:t>
            </a:r>
          </a:p>
          <a:p>
            <a:pPr marL="0" indent="0">
              <a:buNone/>
            </a:pPr>
            <a:r>
              <a:rPr lang="en-US" dirty="0" smtClean="0"/>
              <a:t>6:45-7		Share ideas with entire group</a:t>
            </a:r>
          </a:p>
          <a:p>
            <a:pPr marL="0" indent="0">
              <a:buNone/>
            </a:pPr>
            <a:r>
              <a:rPr lang="en-US" dirty="0" smtClean="0"/>
              <a:t>7-7:15       	Summarize</a:t>
            </a:r>
          </a:p>
          <a:p>
            <a:pPr marL="0" indent="0">
              <a:buNone/>
            </a:pPr>
            <a:r>
              <a:rPr lang="en-US" dirty="0" smtClean="0"/>
              <a:t>7:15-7:30	Sign-up for sub committees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699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8" y="304800"/>
            <a:ext cx="75347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will the bond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Annual funds for textbooks &amp; technology</a:t>
            </a:r>
          </a:p>
          <a:p>
            <a:r>
              <a:rPr lang="en-US" sz="3200" dirty="0" smtClean="0"/>
              <a:t>New bus every 2-3 years</a:t>
            </a:r>
            <a:endParaRPr lang="en-US" sz="3200" dirty="0" smtClean="0"/>
          </a:p>
          <a:p>
            <a:r>
              <a:rPr lang="en-US" sz="3200" dirty="0" smtClean="0"/>
              <a:t>New </a:t>
            </a:r>
            <a:r>
              <a:rPr lang="en-US" sz="3200" dirty="0" smtClean="0"/>
              <a:t>Elementary secured entrance/admin</a:t>
            </a:r>
          </a:p>
          <a:p>
            <a:r>
              <a:rPr lang="en-US" sz="3200" dirty="0" smtClean="0"/>
              <a:t>New Elementary classrooms</a:t>
            </a:r>
          </a:p>
          <a:p>
            <a:r>
              <a:rPr lang="en-US" sz="3200" dirty="0" smtClean="0"/>
              <a:t>New Elementary gym</a:t>
            </a:r>
          </a:p>
          <a:p>
            <a:r>
              <a:rPr lang="en-US" sz="3200" dirty="0" smtClean="0"/>
              <a:t>New </a:t>
            </a:r>
            <a:r>
              <a:rPr lang="en-US" sz="3200" dirty="0" err="1" smtClean="0"/>
              <a:t>Allsport</a:t>
            </a:r>
            <a:r>
              <a:rPr lang="en-US" sz="3200" dirty="0" smtClean="0"/>
              <a:t> building east of stadium</a:t>
            </a:r>
          </a:p>
          <a:p>
            <a:r>
              <a:rPr lang="en-US" sz="3200" dirty="0" smtClean="0"/>
              <a:t>Remodel Softball/Baseball facility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370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Please remember – the following are renditions only! The final projects will look similar to this!! The following ARE NOT the final plans/drawings.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326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Elem secured entrance/admin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513" y="1600200"/>
            <a:ext cx="69447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Elem secured entrance/admin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513" y="1600200"/>
            <a:ext cx="6944774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455" y="-1607790"/>
            <a:ext cx="15560910" cy="100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Elementary classrooms/gym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3" y="1418492"/>
            <a:ext cx="7585927" cy="49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4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382</TotalTime>
  <Words>293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Impact</vt:lpstr>
      <vt:lpstr>Times New Roman</vt:lpstr>
      <vt:lpstr>NewsPrint</vt:lpstr>
      <vt:lpstr>Hilldale Public Schools   2016 Bond Committee</vt:lpstr>
      <vt:lpstr>PowerPoint Presentation</vt:lpstr>
      <vt:lpstr>Introductions Admin, Board, Jordan Smith, Jay T Boynton</vt:lpstr>
      <vt:lpstr>This evening’s schedule</vt:lpstr>
      <vt:lpstr>What will the bond provide?</vt:lpstr>
      <vt:lpstr>PowerPoint Presentation</vt:lpstr>
      <vt:lpstr>New Elem secured entrance/admin</vt:lpstr>
      <vt:lpstr>New Elem secured entrance/admin</vt:lpstr>
      <vt:lpstr>New Elementary classrooms/gym</vt:lpstr>
      <vt:lpstr>PowerPoint Presentation</vt:lpstr>
      <vt:lpstr>New Allsport Building</vt:lpstr>
      <vt:lpstr>PowerPoint Presentation</vt:lpstr>
      <vt:lpstr>Remodeled Softball/Baseball Facilities</vt:lpstr>
      <vt:lpstr>PowerPoint Presentation</vt:lpstr>
      <vt:lpstr>How much will this cost?</vt:lpstr>
      <vt:lpstr>What are the details of the election?</vt:lpstr>
      <vt:lpstr>Let’s stop for a moment – </vt:lpstr>
      <vt:lpstr>So, what do we do to pass this bond issue?</vt:lpstr>
      <vt:lpstr>Move quickly to groups:</vt:lpstr>
      <vt:lpstr>Large Group Strategy Review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Hilldale Public Schools Community Forum</dc:title>
  <dc:creator>owner</dc:creator>
  <cp:lastModifiedBy>Kaylin Coody</cp:lastModifiedBy>
  <cp:revision>37</cp:revision>
  <dcterms:created xsi:type="dcterms:W3CDTF">2012-08-28T03:06:20Z</dcterms:created>
  <dcterms:modified xsi:type="dcterms:W3CDTF">2016-05-25T02:10:28Z</dcterms:modified>
</cp:coreProperties>
</file>